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5" r:id="rId2"/>
    <p:sldMasterId id="2147483818" r:id="rId3"/>
    <p:sldMasterId id="2147483831" r:id="rId4"/>
    <p:sldMasterId id="2147483844" r:id="rId5"/>
    <p:sldMasterId id="2147483857" r:id="rId6"/>
    <p:sldMasterId id="2147483870" r:id="rId7"/>
    <p:sldMasterId id="2147483883" r:id="rId8"/>
    <p:sldMasterId id="2147483896" r:id="rId9"/>
    <p:sldMasterId id="2147483909" r:id="rId10"/>
    <p:sldMasterId id="2147483922" r:id="rId11"/>
    <p:sldMasterId id="2147483935" r:id="rId12"/>
  </p:sldMasterIdLst>
  <p:sldIdLst>
    <p:sldId id="340" r:id="rId13"/>
    <p:sldId id="346" r:id="rId14"/>
    <p:sldId id="347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48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197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76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552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14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2721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840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342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46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E0D9E-0496-4C97-A6E2-8A5EC8644865}" type="slidenum"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4467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139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3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532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773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25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662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6379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659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756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0397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005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973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E0D9E-0496-4C97-A6E2-8A5EC8644865}" type="slidenum"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6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081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2267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462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046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444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0815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918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8558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518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217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2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726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262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E0D9E-0496-4C97-A6E2-8A5EC8644865}" type="slidenum"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6195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2833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9520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5618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678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2760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2253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2808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44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65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1706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749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3086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E0D9E-0496-4C97-A6E2-8A5EC8644865}" type="slidenum"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597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2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7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01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5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11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02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4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6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6" y="273050"/>
            <a:ext cx="10968567" cy="5822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EAEAEA"/>
              </a:solidFill>
              <a:latin typeface="Century Gothic" panose="020B0502020202020204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EAEAEA"/>
              </a:solidFill>
              <a:latin typeface="Century Gothic" panose="020B0502020202020204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5345C535-9708-41A1-B552-3BF0F94BFF0E}" type="slidenum">
              <a:rPr lang="en-US" altLang="en-US" sz="2000" smtClean="0">
                <a:solidFill>
                  <a:srgbClr val="EAEAEA"/>
                </a:solidFill>
                <a:latin typeface="Century Gothic" panose="020B0502020202020204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000" smtClean="0">
              <a:solidFill>
                <a:srgbClr val="EAEAE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1563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68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3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78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88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9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5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27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6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23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0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00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6" y="273050"/>
            <a:ext cx="10968567" cy="5822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EAEAEA"/>
              </a:solidFill>
              <a:latin typeface="Century Gothic" panose="020B0502020202020204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EAEAEA"/>
              </a:solidFill>
              <a:latin typeface="Century Gothic" panose="020B0502020202020204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5345C535-9708-41A1-B552-3BF0F94BFF0E}" type="slidenum">
              <a:rPr lang="en-US" altLang="en-US" sz="2000" smtClean="0">
                <a:solidFill>
                  <a:srgbClr val="EAEAEA"/>
                </a:solidFill>
                <a:latin typeface="Century Gothic" panose="020B0502020202020204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000" smtClean="0">
              <a:solidFill>
                <a:srgbClr val="EAEAE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8820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16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40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1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5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57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614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2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30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97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34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5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6" y="273050"/>
            <a:ext cx="10968567" cy="5822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EAEAEA"/>
              </a:solidFill>
              <a:latin typeface="Century Gothic" panose="020B0502020202020204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EAEAEA"/>
              </a:solidFill>
              <a:latin typeface="Century Gothic" panose="020B0502020202020204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5345C535-9708-41A1-B552-3BF0F94BFF0E}" type="slidenum">
              <a:rPr lang="en-US" altLang="en-US" sz="2000" smtClean="0">
                <a:solidFill>
                  <a:srgbClr val="EAEAEA"/>
                </a:solidFill>
                <a:latin typeface="Century Gothic" panose="020B0502020202020204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000" smtClean="0">
              <a:solidFill>
                <a:srgbClr val="EAEAE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651055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81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53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9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86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69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49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38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4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32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20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93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6" y="273050"/>
            <a:ext cx="10968567" cy="5822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EAEAEA"/>
              </a:solidFill>
              <a:latin typeface="Century Gothic" panose="020B0502020202020204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EAEAEA"/>
              </a:solidFill>
              <a:latin typeface="Century Gothic" panose="020B0502020202020204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5345C535-9708-41A1-B552-3BF0F94BFF0E}" type="slidenum">
              <a:rPr lang="en-US" altLang="en-US" sz="2000" smtClean="0">
                <a:solidFill>
                  <a:srgbClr val="EAEAEA"/>
                </a:solidFill>
                <a:latin typeface="Century Gothic" panose="020B0502020202020204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000" smtClean="0">
              <a:solidFill>
                <a:srgbClr val="EAEAEA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050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29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983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28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196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25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43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84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3070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580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923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9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820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778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E0D9E-0496-4C97-A6E2-8A5EC8644865}" type="slidenum"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54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033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0400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59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8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603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2186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546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37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77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24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557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6197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E0D9E-0496-4C97-A6E2-8A5EC8644865}" type="slidenum"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416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359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08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0226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85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662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51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73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8384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43434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434342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243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22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0345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727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E0D9E-0496-4C97-A6E2-8A5EC8644865}" type="slidenum"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472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7854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781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526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6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7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13A3287-7524-40AA-9840-E94B2F5F11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4470364C-75C7-479D-9B8A-8B56F6088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4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4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60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EAF93A-4F6D-40A9-B25E-BD5B909687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20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A9EDB-436E-4659-BF28-208A4960D100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03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79400"/>
            <a:ext cx="6502400" cy="1041400"/>
          </a:xfrm>
        </p:spPr>
        <p:txBody>
          <a:bodyPr>
            <a:normAutofit fontScale="90000"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THANH KHÊ</a:t>
            </a:r>
            <a:b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NGUYỄN ĐÌNH CHIỂU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701800"/>
            <a:ext cx="10464800" cy="3962400"/>
          </a:xfrm>
        </p:spPr>
        <p:txBody>
          <a:bodyPr>
            <a:normAutofit lnSpcReduction="10000"/>
          </a:bodyPr>
          <a:lstStyle/>
          <a:p>
            <a:endParaRPr lang="en-US" sz="3733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THỂ DỤC PHÁT TRIỂN CHUNG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KHỐI 8</a:t>
            </a:r>
          </a:p>
          <a:p>
            <a:endParaRPr lang="en-US" sz="3733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733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ĐINH THỊ DIỄM HẬU </a:t>
            </a:r>
          </a:p>
        </p:txBody>
      </p:sp>
    </p:spTree>
    <p:extLst>
      <p:ext uri="{BB962C8B-B14F-4D97-AF65-F5344CB8AC3E}">
        <p14:creationId xmlns:p14="http://schemas.microsoft.com/office/powerpoint/2010/main" val="34988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56" y="35624"/>
            <a:ext cx="3191560" cy="2600697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4473" y="35624"/>
            <a:ext cx="3367680" cy="2600697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6453" y="35624"/>
            <a:ext cx="3816560" cy="2600697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656" y="2636321"/>
            <a:ext cx="3191560" cy="2422567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86453" y="2755075"/>
            <a:ext cx="3816560" cy="230381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037274" y="360528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6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4617" y="381002"/>
            <a:ext cx="10668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1.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thể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dục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- HS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nhìn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ảnh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ghi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nhớ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cấu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trúc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trình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tự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động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tác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- HS tự hô nhịp và tập lại từ nhịp 1 –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35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</a:rPr>
              <a:t>bài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</a:rPr>
              <a:t>thể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</a:rPr>
              <a:t>dục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</a:rPr>
              <a:t>phát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</a:rPr>
              <a:t>triển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charset="0"/>
              </a:rPr>
              <a:t>chung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 .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Quan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sát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tranh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hoặc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thực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theo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video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hướng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dẫn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thể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nhìn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qua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gương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điều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chỉnh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động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tác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tay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đúng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Thực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6-8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lần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2.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Chạy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nhanh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Tập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tập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bổ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trợ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xuất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phát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cao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+ HS nhìn video hướng dẫn và làm theo</a:t>
            </a:r>
          </a:p>
          <a:p>
            <a:pPr defTabSz="914377"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+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thể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nhìn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qua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gương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điều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chỉnh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động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tác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tay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chân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charset="0"/>
              </a:rPr>
              <a:t>đúng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defTabSz="914377">
              <a:defRPr/>
            </a:pPr>
            <a:endParaRPr lang="en-US" sz="2400" dirty="0">
              <a:solidFill>
                <a:srgbClr val="FFFF00"/>
              </a:solidFill>
              <a:latin typeface="Arial" charset="0"/>
            </a:endParaRPr>
          </a:p>
          <a:p>
            <a:pPr marL="342891" indent="-342891" defTabSz="914377">
              <a:buFontTx/>
              <a:buChar char="-"/>
              <a:defRPr/>
            </a:pPr>
            <a:endParaRPr lang="en-US" sz="24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1" y="273050"/>
            <a:ext cx="11474452" cy="5822951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Thả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lỏng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dặn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dò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933" b="1" dirty="0">
                <a:solidFill>
                  <a:srgbClr val="FFFF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Thả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lỏng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tại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chỗ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hoặc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tác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căng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cơ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Dặn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dò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sinh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thuộc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dục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liên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hoàn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32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tác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động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tác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bổ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trợ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xuất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phát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933" dirty="0" err="1">
                <a:solidFill>
                  <a:srgbClr val="FFFF00"/>
                </a:solidFill>
                <a:latin typeface="Arial" panose="020B0604020202020204" pitchFamily="34" charset="0"/>
              </a:rPr>
              <a:t>cao</a:t>
            </a:r>
            <a:r>
              <a:rPr lang="en-US" altLang="en-US" sz="2933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209800"/>
            <a:ext cx="12192000" cy="501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sz="2667" dirty="0">
                <a:solidFill>
                  <a:srgbClr val="FFFF00"/>
                </a:solidFill>
                <a:latin typeface="Franklin Gothic Book"/>
                <a:cs typeface="Times New Roman" pitchFamily="18" charset="0"/>
              </a:rPr>
              <a:t>Sau đây các em xem video và thực hiện theo đường link hướng dẫn nhé.</a:t>
            </a:r>
          </a:p>
          <a:p>
            <a:pPr algn="ctr" defTabSz="1219170"/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Đường link bài khởi động  </a:t>
            </a:r>
          </a:p>
          <a:p>
            <a:pPr algn="ctr" defTabSz="1219170"/>
            <a:r>
              <a:rPr lang="en-US" sz="2667" b="1" dirty="0">
                <a:solidFill>
                  <a:srgbClr val="FF0000"/>
                </a:solidFill>
                <a:latin typeface="Franklin Gothic Book"/>
              </a:rPr>
              <a:t>https://youtu.be/BiYlPo9mpEc</a:t>
            </a:r>
            <a:endParaRPr lang="en-US" sz="2667" b="1" dirty="0">
              <a:solidFill>
                <a:srgbClr val="0000FF"/>
              </a:solidFill>
              <a:latin typeface="Franklin Gothic Book"/>
            </a:endParaRPr>
          </a:p>
          <a:p>
            <a:pPr algn="ctr" defTabSz="1219170"/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Đường link bài tập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thể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dục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liên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hoàn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32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động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tác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</a:p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                                     https://youtu.be/IYWS-_EosqI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defTabSz="1219170"/>
            <a:r>
              <a:rPr lang="en-US" sz="2667" dirty="0">
                <a:solidFill>
                  <a:srgbClr val="0000FF"/>
                </a:solidFill>
                <a:latin typeface="Franklin Gothic Book"/>
              </a:rPr>
              <a:t> </a:t>
            </a:r>
          </a:p>
          <a:p>
            <a:pPr algn="ctr" defTabSz="1219170"/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Đường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link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bài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tập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bổ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trợ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xuất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phát</a:t>
            </a:r>
            <a:r>
              <a:rPr lang="en-US" sz="2667" dirty="0">
                <a:solidFill>
                  <a:srgbClr val="FFFF00"/>
                </a:solidFill>
                <a:latin typeface="Franklin Gothic Book"/>
              </a:rPr>
              <a:t> </a:t>
            </a:r>
            <a:r>
              <a:rPr lang="en-US" sz="2667" dirty="0" err="1">
                <a:solidFill>
                  <a:srgbClr val="FFFF00"/>
                </a:solidFill>
                <a:latin typeface="Franklin Gothic Book"/>
              </a:rPr>
              <a:t>cao</a:t>
            </a:r>
            <a:endParaRPr lang="en-US" sz="2667" dirty="0">
              <a:solidFill>
                <a:srgbClr val="FFFF00"/>
              </a:solidFill>
              <a:latin typeface="Franklin Gothic Book"/>
            </a:endParaRPr>
          </a:p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                                   https://youtu.be/w_0W2rq_5Ks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defTabSz="1219170"/>
            <a:r>
              <a:rPr lang="en-US" sz="2667" dirty="0" err="1">
                <a:solidFill>
                  <a:srgbClr val="FFFF00"/>
                </a:solidFill>
                <a:latin typeface="Franklin Gothic Book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FFFF00"/>
                </a:solidFill>
                <a:latin typeface="Franklin Gothic Book"/>
                <a:cs typeface="Times New Roman" pitchFamily="18" charset="0"/>
              </a:rPr>
              <a:t> e theo dõi và thực hiện n</a:t>
            </a:r>
            <a:r>
              <a:rPr lang="en-US" sz="3200" dirty="0">
                <a:solidFill>
                  <a:srgbClr val="FFFF00"/>
                </a:solidFill>
                <a:latin typeface="Franklin Gothic Book"/>
                <a:cs typeface="Times New Roman" pitchFamily="18" charset="0"/>
              </a:rPr>
              <a:t>hé</a:t>
            </a:r>
            <a:endParaRPr lang="en-US" sz="3200" dirty="0">
              <a:solidFill>
                <a:srgbClr val="FFFF00"/>
              </a:solidFill>
              <a:latin typeface="Franklin Gothic Book"/>
            </a:endParaRPr>
          </a:p>
          <a:p>
            <a:pPr defTabSz="1219170"/>
            <a:endParaRPr lang="en-US" sz="3200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034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748088" y="2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62188" y="10922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HS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tác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xoay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xoay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khớp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khuỷu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xoay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khớp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vặn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Xoay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khớp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hông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xoay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khớp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gối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ép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ép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chổ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nâng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đùi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gót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chạm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mông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chỗ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Clip video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https://youtu.be/BiYlPo9mpEc</a:t>
            </a: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41864" y="181690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NỘI DUNG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05547" y="1972273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844800" y="3115698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https://youtu.be/irBgPBc52Eg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0153" y="2612413"/>
            <a:ext cx="820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Kích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vào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link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bên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dưới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xem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hướng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dẫn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tập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luyện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50152" y="3683442"/>
            <a:ext cx="570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400" dirty="0">
                <a:solidFill>
                  <a:srgbClr val="FFFF00"/>
                </a:solidFill>
                <a:latin typeface="Calibri"/>
              </a:rPr>
              <a:t>2.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Chạy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ngắn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: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Động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tác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bổ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trợ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xuất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phát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alibri"/>
              </a:rPr>
              <a:t>cao</a:t>
            </a:r>
            <a:r>
              <a:rPr lang="en-US" sz="2400" dirty="0">
                <a:solidFill>
                  <a:srgbClr val="FFFF00"/>
                </a:solidFill>
                <a:latin typeface="Calibri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0153" y="4343956"/>
            <a:ext cx="820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Kích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vào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link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bên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dưới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để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xem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hướng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dẫn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tập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Century Gothic" panose="020B0502020202020204"/>
              </a:rPr>
              <a:t>luyện</a:t>
            </a:r>
            <a:r>
              <a:rPr lang="en-US" sz="2400" dirty="0">
                <a:solidFill>
                  <a:srgbClr val="FFFF00"/>
                </a:solidFill>
                <a:latin typeface="Century Gothic" panose="020B0502020202020204"/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623961" y="4851401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Calibri"/>
              </a:rPr>
              <a:t>https://youtu.be/w_0W2rq_5Ks</a:t>
            </a:r>
            <a:endParaRPr lang="en-US" altLang="en-US" sz="2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33754"/>
            <a:ext cx="13254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dirty="0" err="1">
                <a:solidFill>
                  <a:prstClr val="black"/>
                </a:solidFill>
                <a:latin typeface="Calibri"/>
              </a:rPr>
              <a:t>Tuần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8</a:t>
            </a:r>
          </a:p>
          <a:p>
            <a:pPr defTabSz="1219170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799971"/>
      </p:ext>
    </p:extLst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BÀI THỂ DỤC PHÁT TRIỂN CHUNG KHỐI 8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052" y="2232561"/>
            <a:ext cx="2130392" cy="3621974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6332" y="1523573"/>
            <a:ext cx="3206337" cy="2534875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6332" y="4465122"/>
            <a:ext cx="3206337" cy="2185060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7147" y="1523573"/>
            <a:ext cx="3680031" cy="2534875"/>
          </a:xfrm>
          <a:prstGeom prst="rect">
            <a:avLst/>
          </a:prstGeom>
        </p:spPr>
      </p:pic>
      <p:pic>
        <p:nvPicPr>
          <p:cNvPr id="8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47147" y="4382367"/>
            <a:ext cx="3680031" cy="226781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468739" y="294027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68739" y="5628903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2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79" y="63794"/>
            <a:ext cx="3681350" cy="2453774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8229" y="63794"/>
            <a:ext cx="3720962" cy="245377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6461" y="63794"/>
            <a:ext cx="3657931" cy="2453775"/>
          </a:xfrm>
          <a:prstGeom prst="rect">
            <a:avLst/>
          </a:prstGeom>
        </p:spPr>
      </p:pic>
      <p:pic>
        <p:nvPicPr>
          <p:cNvPr id="8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79" y="2410691"/>
            <a:ext cx="3681350" cy="2585094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8230" y="2517569"/>
            <a:ext cx="3978232" cy="2478216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66463" y="2694492"/>
            <a:ext cx="3657930" cy="23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00" y="35625"/>
            <a:ext cx="3297685" cy="2021053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0728" y="35624"/>
            <a:ext cx="4001984" cy="2021053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4603" y="35625"/>
            <a:ext cx="3669475" cy="2021053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01" y="2384042"/>
            <a:ext cx="3693228" cy="2674845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0730" y="2384042"/>
            <a:ext cx="4001982" cy="267484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24603" y="2384042"/>
            <a:ext cx="3669475" cy="26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78982" y="83128"/>
            <a:ext cx="3218213" cy="2327563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631" y="2553194"/>
            <a:ext cx="3633851" cy="2434442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5798" y="2581227"/>
            <a:ext cx="3229860" cy="2406409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3743" y="2537521"/>
            <a:ext cx="3693452" cy="2434442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5631" y="0"/>
            <a:ext cx="4050167" cy="2596899"/>
          </a:xfrm>
          <a:prstGeom prst="rect">
            <a:avLst/>
          </a:prstGeom>
        </p:spPr>
      </p:pic>
      <p:pic>
        <p:nvPicPr>
          <p:cNvPr id="11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17620" y="83128"/>
            <a:ext cx="3586123" cy="24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79" y="35628"/>
            <a:ext cx="4382541" cy="2541320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7708" y="106878"/>
            <a:ext cx="4379095" cy="2565070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878" y="2671948"/>
            <a:ext cx="4417621" cy="237506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7709" y="2968832"/>
            <a:ext cx="4379094" cy="207818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507835" y="1295539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507835" y="396042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89" y="95004"/>
            <a:ext cx="3892245" cy="2351314"/>
          </a:xfrm>
          <a:prstGeom prst="rect">
            <a:avLst/>
          </a:prstGeom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8328" y="95003"/>
            <a:ext cx="4341942" cy="2351315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989" y="2446319"/>
            <a:ext cx="3999121" cy="2529442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8328" y="2446319"/>
            <a:ext cx="4341942" cy="252944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43183" y="106509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743183" y="371104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3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414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</vt:lpstr>
      <vt:lpstr>Calibri</vt:lpstr>
      <vt:lpstr>Century Gothic</vt:lpstr>
      <vt:lpstr>Franklin Gothic Book</vt:lpstr>
      <vt:lpstr>Franklin Gothic Medium</vt:lpstr>
      <vt:lpstr>Times New Roman</vt:lpstr>
      <vt:lpstr>Tunga</vt:lpstr>
      <vt:lpstr>Wingdings</vt:lpstr>
      <vt:lpstr>1_Office Theme</vt:lpstr>
      <vt:lpstr>5_Office Theme</vt:lpstr>
      <vt:lpstr>2_Office Theme</vt:lpstr>
      <vt:lpstr>3_Office Theme</vt:lpstr>
      <vt:lpstr>4_Office Theme</vt:lpstr>
      <vt:lpstr>Angles</vt:lpstr>
      <vt:lpstr>1_Angles</vt:lpstr>
      <vt:lpstr>2_Angles</vt:lpstr>
      <vt:lpstr>3_Angles</vt:lpstr>
      <vt:lpstr>4_Angles</vt:lpstr>
      <vt:lpstr>5_Angles</vt:lpstr>
      <vt:lpstr>6_Angles</vt:lpstr>
      <vt:lpstr>ỦY BAN NHÂN DÂN QUẬN THANH KHÊ TRƯỜNG THCS NGUYỄN ĐÌNH CHIỂU</vt:lpstr>
      <vt:lpstr>PowerPoint Presentation</vt:lpstr>
      <vt:lpstr>PowerPoint Presentation</vt:lpstr>
      <vt:lpstr>BÀI THỂ DỤC PHÁT TRIỂN CHUNG KHỐI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209</cp:revision>
  <dcterms:created xsi:type="dcterms:W3CDTF">2021-08-20T10:43:33Z</dcterms:created>
  <dcterms:modified xsi:type="dcterms:W3CDTF">2021-10-24T03:49:55Z</dcterms:modified>
</cp:coreProperties>
</file>